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2" r:id="rId4"/>
    <p:sldId id="281" r:id="rId5"/>
    <p:sldId id="280" r:id="rId6"/>
    <p:sldId id="279" r:id="rId7"/>
    <p:sldId id="278" r:id="rId8"/>
    <p:sldId id="277" r:id="rId9"/>
    <p:sldId id="26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Birthday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Balloons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Party hat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Presents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Candles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Party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Cake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are these?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balloons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Occasions\Birthdays (A - B)\Balloons 6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000240"/>
            <a:ext cx="2535238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he doing?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blowing the candles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Occasions\Birthdays (A - B)\Blowing Out Candles 1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2000240"/>
            <a:ext cx="302531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low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does he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presents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9" descr="C:\Users\Rich\Documents\eslkidsworld.com\clip art\Occasions\Birthdays (A - B)\Boy &amp; Gifts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1857364"/>
            <a:ext cx="3230572" cy="334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er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 cake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8" descr="C:\Users\Rich\Documents\eslkidsworld.com\clip art\Occasions\Birthdays (C - G)\Cake 46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071678"/>
            <a:ext cx="3429024" cy="278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rn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are these?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candles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8" descr="C:\Users\Rich\Documents\eslkidsworld.com\clip art\Occasions\Birthdays (C - G)\Candles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1928802"/>
            <a:ext cx="3714776" cy="335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rn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are they having?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party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8" descr="C:\Users\Rich\Documents\eslkidsworld.com\clip art\Occasions\Birthdays (H - Z)\Kids' Party 1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1928802"/>
            <a:ext cx="5286412" cy="3205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ldren Giggl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is this?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party hat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8" descr="C:\Users\Rich\Documents\eslkidsworld.com\clip art\Occasions\Birthdays (H - Z)\Party Hat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2071678"/>
            <a:ext cx="3776662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91</Words>
  <Application>Microsoft Macintosh PowerPoint</Application>
  <PresentationFormat>On-screen Show (4:3)</PresentationFormat>
  <Paragraphs>40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Birthday</vt:lpstr>
      <vt:lpstr>What are these?</vt:lpstr>
      <vt:lpstr>What is he doing?</vt:lpstr>
      <vt:lpstr>What does he have?</vt:lpstr>
      <vt:lpstr>What is this?</vt:lpstr>
      <vt:lpstr>What are these?</vt:lpstr>
      <vt:lpstr>What are they having?</vt:lpstr>
      <vt:lpstr>What is this?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Birthday</dc:title>
  <dc:creator>ESL Puzzles</dc:creator>
  <cp:lastModifiedBy>Richard</cp:lastModifiedBy>
  <cp:revision>27</cp:revision>
  <dcterms:created xsi:type="dcterms:W3CDTF">2020-03-09T01:59:01Z</dcterms:created>
  <dcterms:modified xsi:type="dcterms:W3CDTF">2020-03-22T05:21:59Z</dcterms:modified>
</cp:coreProperties>
</file>